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75" r:id="rId4"/>
    <p:sldId id="276" r:id="rId5"/>
    <p:sldId id="277" r:id="rId6"/>
    <p:sldId id="257" r:id="rId7"/>
    <p:sldId id="269" r:id="rId8"/>
    <p:sldId id="267" r:id="rId9"/>
    <p:sldId id="270" r:id="rId10"/>
    <p:sldId id="271" r:id="rId11"/>
    <p:sldId id="272" r:id="rId12"/>
    <p:sldId id="278" r:id="rId13"/>
    <p:sldId id="258" r:id="rId14"/>
    <p:sldId id="259" r:id="rId15"/>
    <p:sldId id="260" r:id="rId16"/>
    <p:sldId id="279" r:id="rId17"/>
    <p:sldId id="266" r:id="rId18"/>
    <p:sldId id="261" r:id="rId19"/>
    <p:sldId id="265" r:id="rId20"/>
    <p:sldId id="263" r:id="rId21"/>
    <p:sldId id="273" r:id="rId22"/>
    <p:sldId id="262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529A015-6A70-43BD-97A7-A0BDFE1E98A5}" type="datetimeFigureOut">
              <a:rPr lang="en-IN" smtClean="0"/>
              <a:pPr/>
              <a:t>11-03-2020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7BB2C26-C0BE-4752-8F00-F15F59394FD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Pillars’ Strategy – Moving Towards 100% Accuracy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Rocket Trades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Year of Establishment: 2016</a:t>
            </a:r>
          </a:p>
          <a:p>
            <a:r>
              <a:rPr lang="en-IN" dirty="0" smtClean="0"/>
              <a:t>Annual Turnover: Up to 50 </a:t>
            </a:r>
            <a:r>
              <a:rPr lang="en-IN" dirty="0" err="1" smtClean="0"/>
              <a:t>lacs</a:t>
            </a:r>
            <a:endParaRPr lang="en-IN" dirty="0" smtClean="0"/>
          </a:p>
          <a:p>
            <a:r>
              <a:rPr lang="en-IN" dirty="0" smtClean="0"/>
              <a:t>Number of Employees: Up to 10 People</a:t>
            </a:r>
          </a:p>
          <a:p>
            <a:r>
              <a:rPr lang="en-IN" dirty="0" smtClean="0"/>
              <a:t>Primary Business Type: Service Provider</a:t>
            </a:r>
          </a:p>
          <a:p>
            <a:r>
              <a:rPr lang="en-IN" dirty="0" smtClean="0"/>
              <a:t>GST Number: 29BDXPK3228H1Z1</a:t>
            </a:r>
          </a:p>
          <a:p>
            <a:r>
              <a:rPr lang="en-IN" dirty="0" smtClean="0"/>
              <a:t>City of Operations: Bengaluru</a:t>
            </a:r>
          </a:p>
          <a:p>
            <a:r>
              <a:rPr lang="en-IN" dirty="0" smtClean="0"/>
              <a:t>SEBI Registered Research Analyst Firm</a:t>
            </a:r>
          </a:p>
          <a:p>
            <a:r>
              <a:rPr lang="en-IN" dirty="0" smtClean="0"/>
              <a:t>Company Website: www.RocketTrades.com</a:t>
            </a:r>
          </a:p>
          <a:p>
            <a:r>
              <a:rPr lang="en-IN" dirty="0" smtClean="0"/>
              <a:t>Official </a:t>
            </a:r>
            <a:r>
              <a:rPr lang="en-IN" dirty="0" err="1" smtClean="0"/>
              <a:t>WhatsApp</a:t>
            </a:r>
            <a:r>
              <a:rPr lang="en-IN" dirty="0" smtClean="0"/>
              <a:t> / Phone: +91 9900330558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Who we are – Company Profile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Developed proprietary Trading Strategy from Scratch.</a:t>
            </a:r>
          </a:p>
          <a:p>
            <a:pPr lvl="1"/>
            <a:r>
              <a:rPr lang="en-IN" dirty="0" smtClean="0"/>
              <a:t>Therefore, we are not dependent on Technical Analysis Software available in Markets – resulting unique Call Selections with better Entry Exit Levels.</a:t>
            </a:r>
          </a:p>
          <a:p>
            <a:r>
              <a:rPr lang="en-IN" dirty="0" smtClean="0"/>
              <a:t>We had combined all three aspects of analysis namely  </a:t>
            </a:r>
          </a:p>
          <a:p>
            <a:pPr lvl="1"/>
            <a:r>
              <a:rPr lang="en-IN" dirty="0" smtClean="0"/>
              <a:t>Technical – Trading Data like OHLC Price, Volumes</a:t>
            </a:r>
          </a:p>
          <a:p>
            <a:pPr lvl="1"/>
            <a:r>
              <a:rPr lang="en-IN" dirty="0" smtClean="0"/>
              <a:t>Fundamental – Balance Sheets, Profit &amp; Loss A/c </a:t>
            </a:r>
          </a:p>
          <a:p>
            <a:pPr lvl="1"/>
            <a:r>
              <a:rPr lang="en-IN" dirty="0" smtClean="0"/>
              <a:t>Sentimental – Macro Data, RBI, Elections </a:t>
            </a:r>
          </a:p>
          <a:p>
            <a:r>
              <a:rPr lang="en-IN" dirty="0" smtClean="0"/>
              <a:t>Entry Exit at Pre-decided Time only (8:55am &amp; 3:10pm)</a:t>
            </a:r>
          </a:p>
          <a:p>
            <a:r>
              <a:rPr lang="en-IN" dirty="0" smtClean="0"/>
              <a:t>Capturing Bottoms, Tops, Break-Downs &amp; Break-Outs 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we do – Working Profile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Focusing only on Futures – Swing, Directional's</a:t>
            </a:r>
          </a:p>
          <a:p>
            <a:r>
              <a:rPr lang="en-IN" dirty="0" smtClean="0"/>
              <a:t>No Options – Because wants to avoid Gambling </a:t>
            </a:r>
          </a:p>
          <a:p>
            <a:r>
              <a:rPr lang="en-IN" dirty="0" smtClean="0"/>
              <a:t>NO Intraday –Not Interested in Multiple Targets, Frequent Change in Market views, Constant Sitting</a:t>
            </a:r>
          </a:p>
          <a:p>
            <a:endParaRPr lang="en-IN" dirty="0" smtClean="0"/>
          </a:p>
          <a:p>
            <a:r>
              <a:rPr lang="en-IN" dirty="0" smtClean="0"/>
              <a:t>NSE: Nifty, </a:t>
            </a:r>
            <a:r>
              <a:rPr lang="en-IN" dirty="0" err="1" smtClean="0"/>
              <a:t>BankNifty</a:t>
            </a:r>
            <a:r>
              <a:rPr lang="en-IN" dirty="0" smtClean="0"/>
              <a:t>, Stock Futures (top 140 only</a:t>
            </a:r>
            <a:r>
              <a:rPr lang="en-IN" dirty="0" smtClean="0"/>
              <a:t>)</a:t>
            </a:r>
          </a:p>
          <a:p>
            <a:r>
              <a:rPr lang="en-IN" dirty="0" smtClean="0"/>
              <a:t>Tracking for Double Confirmations </a:t>
            </a:r>
            <a:endParaRPr lang="en-IN" dirty="0" smtClean="0"/>
          </a:p>
          <a:p>
            <a:pPr lvl="1"/>
            <a:r>
              <a:rPr lang="en-IN" dirty="0" smtClean="0"/>
              <a:t>MCX: Gold, Silver, Crude, Copper, Zinc</a:t>
            </a:r>
          </a:p>
          <a:p>
            <a:pPr lvl="1"/>
            <a:r>
              <a:rPr lang="en-IN" dirty="0" smtClean="0"/>
              <a:t>SGX, USDINR &amp; HANGSENG (Asia’s financial capital</a:t>
            </a:r>
            <a:r>
              <a:rPr lang="en-IN" dirty="0" smtClean="0"/>
              <a:t>):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What we do – Working Profile (2)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Introduction Done...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Please do get in touch with </a:t>
            </a:r>
            <a:r>
              <a:rPr lang="en-IN" dirty="0" err="1" smtClean="0"/>
              <a:t>Nilesh</a:t>
            </a:r>
            <a:r>
              <a:rPr lang="en-IN" dirty="0" smtClean="0"/>
              <a:t> Jain for more details, if any.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Trading Issues - Profits, Loss</a:t>
            </a:r>
          </a:p>
          <a:p>
            <a:r>
              <a:rPr lang="en-IN" dirty="0" smtClean="0"/>
              <a:t>Strategy Descriptions</a:t>
            </a:r>
          </a:p>
          <a:p>
            <a:pPr lvl="1"/>
            <a:r>
              <a:rPr lang="en-IN" dirty="0" smtClean="0"/>
              <a:t>SSS</a:t>
            </a:r>
          </a:p>
          <a:p>
            <a:pPr lvl="1"/>
            <a:r>
              <a:rPr lang="en-IN" dirty="0" smtClean="0"/>
              <a:t>OAA</a:t>
            </a:r>
          </a:p>
          <a:p>
            <a:pPr lvl="1"/>
            <a:r>
              <a:rPr lang="en-IN" dirty="0" smtClean="0"/>
              <a:t>HEL</a:t>
            </a:r>
          </a:p>
          <a:p>
            <a:r>
              <a:rPr lang="en-IN" dirty="0" smtClean="0"/>
              <a:t>100% Profit or Zero Percent</a:t>
            </a:r>
          </a:p>
          <a:p>
            <a:r>
              <a:rPr lang="en-IN" dirty="0" smtClean="0"/>
              <a:t>Salient Features, Benefits, </a:t>
            </a:r>
          </a:p>
          <a:p>
            <a:r>
              <a:rPr lang="en-IN" dirty="0" smtClean="0"/>
              <a:t>Suggested Working </a:t>
            </a:r>
          </a:p>
          <a:p>
            <a:r>
              <a:rPr lang="en-IN" dirty="0" smtClean="0"/>
              <a:t>Contact Details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Objectives with Points to Ponder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Trading Objective: Profit/Loss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At the end of the day, A Trader is concerned with so much...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So many Permutations &amp; Combinations to Select from,</a:t>
            </a:r>
          </a:p>
          <a:p>
            <a:pPr lvl="1"/>
            <a:r>
              <a:rPr lang="en-IN" dirty="0" smtClean="0"/>
              <a:t>Time Frames - Like, Intraday, Swing, Positional</a:t>
            </a:r>
          </a:p>
          <a:p>
            <a:pPr lvl="1"/>
            <a:r>
              <a:rPr lang="en-IN" dirty="0" smtClean="0"/>
              <a:t>Trading Instruments - Like, Cash, Futures, Options</a:t>
            </a:r>
          </a:p>
          <a:p>
            <a:pPr lvl="1"/>
            <a:r>
              <a:rPr lang="en-IN" dirty="0" smtClean="0"/>
              <a:t>Trading Segments - Like, Index, Stocks, Commodity</a:t>
            </a:r>
          </a:p>
          <a:p>
            <a:pPr lvl="1"/>
            <a:r>
              <a:rPr lang="en-IN" dirty="0" smtClean="0"/>
              <a:t>Trade Based on - Fundamental or Technical Analysis ?</a:t>
            </a:r>
          </a:p>
          <a:p>
            <a:pPr lvl="1"/>
            <a:r>
              <a:rPr lang="en-IN" dirty="0" smtClean="0"/>
              <a:t>Self Analysis, Friend’s Advise  or  Paid Advise ?</a:t>
            </a:r>
          </a:p>
          <a:p>
            <a:pPr lvl="1"/>
            <a:endParaRPr lang="en-IN" dirty="0" smtClean="0"/>
          </a:p>
          <a:p>
            <a:r>
              <a:rPr lang="en-IN" dirty="0" smtClean="0"/>
              <a:t>Most Importantly – How to Manage Market Risk ?</a:t>
            </a:r>
          </a:p>
          <a:p>
            <a:endParaRPr lang="en-IN" dirty="0" smtClean="0"/>
          </a:p>
          <a:p>
            <a:r>
              <a:rPr lang="en-IN" dirty="0" smtClean="0"/>
              <a:t>How much Capital is Enough to Sustain / Survive ?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To get desired amount of Profits...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Can’t afford Wrong Decisions.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If wants Profits then Take all Right Decisions, day in day out !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Specialized Strategy for taking Right Decisions</a:t>
            </a:r>
          </a:p>
          <a:p>
            <a:r>
              <a:rPr lang="en-IN" dirty="0" smtClean="0"/>
              <a:t>SSS &gt;&gt;&gt; OAA &gt;&gt;&gt;  HEL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 Rocket’s Pillar Strategy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First: Individual Nifty 50 Stocks (sometimes 55)</a:t>
            </a:r>
          </a:p>
          <a:p>
            <a:r>
              <a:rPr lang="en-IN" dirty="0" smtClean="0"/>
              <a:t>Second: Expected Movement of Gold, Crude</a:t>
            </a:r>
          </a:p>
          <a:p>
            <a:r>
              <a:rPr lang="en-IN" dirty="0" smtClean="0"/>
              <a:t>Third: Expected Movement of HANGSENG</a:t>
            </a:r>
          </a:p>
          <a:p>
            <a:r>
              <a:rPr lang="en-IN" dirty="0" smtClean="0"/>
              <a:t>Fourth: Expected Movement of USDINR</a:t>
            </a:r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Likewise, Individual Stocks, Gold, Crude, Copper, Zinc, Silver has their </a:t>
            </a:r>
            <a:r>
              <a:rPr lang="en-IN" smtClean="0"/>
              <a:t>own Pillars, too...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Pillars are (in reference of Nifty)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Pillars’ Strategy Descriptions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N" dirty="0" smtClean="0"/>
              <a:t>SSS &gt;&gt;&gt; OAA &gt;&gt;&gt;  HEL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Why named as SSS ? Because,	</a:t>
            </a:r>
          </a:p>
          <a:p>
            <a:pPr lvl="1"/>
            <a:r>
              <a:rPr lang="en-IN" dirty="0" smtClean="0"/>
              <a:t>Bullish SSS would not respect any Resistance</a:t>
            </a:r>
          </a:p>
          <a:p>
            <a:pPr lvl="1"/>
            <a:r>
              <a:rPr lang="en-IN" dirty="0" smtClean="0"/>
              <a:t>Bearish SSS would not honour  any Support</a:t>
            </a:r>
          </a:p>
          <a:p>
            <a:pPr lvl="1"/>
            <a:endParaRPr lang="en-IN" dirty="0" smtClean="0"/>
          </a:p>
          <a:p>
            <a:r>
              <a:rPr lang="en-IN" dirty="0" smtClean="0"/>
              <a:t>Especially Designed for Nifty, Gold, </a:t>
            </a:r>
            <a:r>
              <a:rPr lang="en-IN" dirty="0" err="1" smtClean="0"/>
              <a:t>HangSeng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Helps identifying the Market Tops or Bottoms</a:t>
            </a:r>
          </a:p>
          <a:p>
            <a:endParaRPr lang="en-IN" dirty="0" smtClean="0"/>
          </a:p>
          <a:p>
            <a:r>
              <a:rPr lang="en-IN" dirty="0" smtClean="0"/>
              <a:t>Positional Target, Stop loss always on closing basis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SSS – “Shock, Shocking, Shocked”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Designed for Entry in Market Reversal after SSS</a:t>
            </a:r>
          </a:p>
          <a:p>
            <a:endParaRPr lang="en-IN" dirty="0" smtClean="0"/>
          </a:p>
          <a:p>
            <a:r>
              <a:rPr lang="en-IN" dirty="0" smtClean="0"/>
              <a:t>OAA helps identify Break-Downs or Break-Outs in,</a:t>
            </a:r>
          </a:p>
          <a:p>
            <a:pPr lvl="1"/>
            <a:r>
              <a:rPr lang="en-IN" dirty="0" smtClean="0"/>
              <a:t>Index</a:t>
            </a:r>
          </a:p>
          <a:p>
            <a:pPr lvl="1"/>
            <a:r>
              <a:rPr lang="en-IN" dirty="0" smtClean="0"/>
              <a:t>Commodity</a:t>
            </a:r>
          </a:p>
          <a:p>
            <a:pPr lvl="1"/>
            <a:r>
              <a:rPr lang="en-IN" dirty="0" smtClean="0"/>
              <a:t>Stocks Futures</a:t>
            </a:r>
          </a:p>
          <a:p>
            <a:r>
              <a:rPr lang="en-IN" dirty="0" smtClean="0"/>
              <a:t>Having Both Bullish &amp; Bearish Implications</a:t>
            </a:r>
          </a:p>
          <a:p>
            <a:endParaRPr lang="en-IN" dirty="0" smtClean="0"/>
          </a:p>
          <a:p>
            <a:r>
              <a:rPr lang="en-IN" dirty="0" smtClean="0"/>
              <a:t>Positional Target, Stop loss always on closing basis</a:t>
            </a:r>
          </a:p>
          <a:p>
            <a:endParaRPr lang="en-IN" dirty="0" smtClean="0"/>
          </a:p>
          <a:p>
            <a:endParaRPr lang="en-IN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OAA – “One Against All”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Why named as HEL ? Because,</a:t>
            </a:r>
          </a:p>
          <a:p>
            <a:pPr lvl="1"/>
            <a:r>
              <a:rPr lang="en-IN" dirty="0" smtClean="0"/>
              <a:t>When, Market struck in narrow trading  range, HEL helps identify Bullish Breakout or Bearish Breakdown.</a:t>
            </a:r>
          </a:p>
          <a:p>
            <a:endParaRPr lang="en-IN" dirty="0" smtClean="0"/>
          </a:p>
          <a:p>
            <a:r>
              <a:rPr lang="en-IN" dirty="0" smtClean="0"/>
              <a:t>Bullish HEL discounts all negativity surrounded and gives Buy when NO one is interested in Buying. And,</a:t>
            </a:r>
          </a:p>
          <a:p>
            <a:r>
              <a:rPr lang="en-IN" dirty="0" smtClean="0"/>
              <a:t>Bearish HEL is exact opposite of Bullish HEL.</a:t>
            </a:r>
          </a:p>
          <a:p>
            <a:endParaRPr lang="en-IN" dirty="0" smtClean="0"/>
          </a:p>
          <a:p>
            <a:r>
              <a:rPr lang="en-IN" dirty="0" smtClean="0"/>
              <a:t>Especially Designed for Stock Futures, Crude, Copper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HEL – “Hidden Entry Levels”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Your Questions are welcome...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In general about Rocket Pillars, and Specific to Strategies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If Taken Right Entry then 100% Profit</a:t>
            </a:r>
          </a:p>
          <a:p>
            <a:pPr lvl="1"/>
            <a:r>
              <a:rPr lang="en-IN" dirty="0" smtClean="0"/>
              <a:t>Buy exact at bottom or Short Sell at exact Market Top</a:t>
            </a:r>
          </a:p>
          <a:p>
            <a:endParaRPr lang="en-IN" dirty="0" smtClean="0"/>
          </a:p>
          <a:p>
            <a:r>
              <a:rPr lang="en-IN" dirty="0" smtClean="0"/>
              <a:t>NO Official Entry = NO Profit &amp; NO Loss</a:t>
            </a:r>
          </a:p>
          <a:p>
            <a:pPr lvl="1"/>
            <a:r>
              <a:rPr lang="en-IN" dirty="0" smtClean="0"/>
              <a:t>Ignored Official Entry, would not earn or lose anything. </a:t>
            </a:r>
          </a:p>
          <a:p>
            <a:endParaRPr lang="en-IN" dirty="0" smtClean="0"/>
          </a:p>
          <a:p>
            <a:r>
              <a:rPr lang="en-IN" dirty="0" smtClean="0"/>
              <a:t>Wrong Entry would be known only at Stop - loss. </a:t>
            </a:r>
          </a:p>
          <a:p>
            <a:pPr lvl="1"/>
            <a:r>
              <a:rPr lang="en-IN" dirty="0" smtClean="0"/>
              <a:t>No  way to advise Early Exit.</a:t>
            </a:r>
          </a:p>
          <a:p>
            <a:pPr lvl="1"/>
            <a:r>
              <a:rPr lang="en-IN" dirty="0" smtClean="0"/>
              <a:t>Wrong Entry would be known only at SL. 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100% Profit or Zero Return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Strong  &amp; Unique Trade Set-ups (SSS, OAA, HEL)</a:t>
            </a:r>
          </a:p>
          <a:p>
            <a:endParaRPr lang="en-IN" dirty="0" smtClean="0"/>
          </a:p>
          <a:p>
            <a:r>
              <a:rPr lang="en-IN" dirty="0" smtClean="0"/>
              <a:t>Stop Loss is Final – No change in SL except when getting Supportive Pattern while Market comes near </a:t>
            </a:r>
            <a:r>
              <a:rPr lang="en-IN" dirty="0" smtClean="0"/>
              <a:t> Stop </a:t>
            </a:r>
            <a:r>
              <a:rPr lang="en-IN" dirty="0" smtClean="0"/>
              <a:t>Loss.</a:t>
            </a:r>
          </a:p>
          <a:p>
            <a:endParaRPr lang="en-IN" dirty="0" smtClean="0"/>
          </a:p>
          <a:p>
            <a:r>
              <a:rPr lang="en-IN" dirty="0" smtClean="0"/>
              <a:t>Unbiased View – Open to Short Sell / Buy at any level</a:t>
            </a:r>
          </a:p>
          <a:p>
            <a:endParaRPr lang="en-IN" dirty="0" smtClean="0"/>
          </a:p>
          <a:p>
            <a:r>
              <a:rPr lang="en-IN" dirty="0" smtClean="0"/>
              <a:t>No Gambling – Proper Entry Exit at Specific Time only</a:t>
            </a:r>
          </a:p>
          <a:p>
            <a:endParaRPr lang="en-IN" dirty="0" smtClean="0"/>
          </a:p>
          <a:p>
            <a:r>
              <a:rPr lang="en-IN" dirty="0" smtClean="0"/>
              <a:t>Transparency – </a:t>
            </a:r>
            <a:r>
              <a:rPr lang="en-IN" dirty="0" err="1" smtClean="0"/>
              <a:t>WhatsApp</a:t>
            </a:r>
            <a:r>
              <a:rPr lang="en-IN" dirty="0" smtClean="0"/>
              <a:t>  Service only and Screen Shots updated on website for all to see.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General Benefits, Features (1)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Actionable Advise in Clear cut Market wordings</a:t>
            </a:r>
          </a:p>
          <a:p>
            <a:endParaRPr lang="en-IN" dirty="0" smtClean="0"/>
          </a:p>
          <a:p>
            <a:r>
              <a:rPr lang="en-IN" dirty="0" smtClean="0"/>
              <a:t>Build-up your own (intraday &amp; entry / exit) strategy based on Rocket’s Market Direction &amp; levels.</a:t>
            </a:r>
          </a:p>
          <a:p>
            <a:endParaRPr lang="en-IN" dirty="0" smtClean="0"/>
          </a:p>
          <a:p>
            <a:r>
              <a:rPr lang="en-IN" dirty="0" smtClean="0"/>
              <a:t>Fee Only Research Analyst - Independent Market View based on Pure Research &amp; Analysis.</a:t>
            </a:r>
          </a:p>
          <a:p>
            <a:endParaRPr lang="en-IN" dirty="0" smtClean="0"/>
          </a:p>
          <a:p>
            <a:r>
              <a:rPr lang="en-IN" dirty="0" smtClean="0"/>
              <a:t>Upon 5 working days Advance Alert about Market’s next expected movement’s with levels. 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General Benefits, Features (2)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Earning from Trading is an achievement in itself.</a:t>
            </a:r>
          </a:p>
          <a:p>
            <a:endParaRPr lang="en-IN" dirty="0" smtClean="0"/>
          </a:p>
          <a:p>
            <a:r>
              <a:rPr lang="en-IN" dirty="0" smtClean="0"/>
              <a:t>And to achieve something YOU can’t leave things in between, “keep on trying until succeed” should be working Mantra by default.</a:t>
            </a:r>
          </a:p>
          <a:p>
            <a:endParaRPr lang="en-IN" dirty="0" smtClean="0"/>
          </a:p>
          <a:p>
            <a:r>
              <a:rPr lang="en-IN" dirty="0" smtClean="0"/>
              <a:t>Reasonable Time &amp; Money Investment is a Must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Suggested Working 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Index Futures – Nifty &amp; </a:t>
            </a:r>
            <a:r>
              <a:rPr lang="en-IN" dirty="0" err="1" smtClean="0"/>
              <a:t>BankNifty</a:t>
            </a:r>
            <a:endParaRPr lang="en-IN" dirty="0" smtClean="0"/>
          </a:p>
          <a:p>
            <a:r>
              <a:rPr lang="en-IN" dirty="0" smtClean="0"/>
              <a:t>NSE Stocks Futures – Top 140 Stocks only</a:t>
            </a:r>
          </a:p>
          <a:p>
            <a:r>
              <a:rPr lang="en-IN" dirty="0" smtClean="0"/>
              <a:t>MCX Commodity Futures – Gold, Silver, Crude, Copper, Zinc – Not doing NCDEX (</a:t>
            </a:r>
            <a:r>
              <a:rPr lang="en-IN" dirty="0" err="1" smtClean="0"/>
              <a:t>Agri</a:t>
            </a:r>
            <a:r>
              <a:rPr lang="en-IN" dirty="0" smtClean="0"/>
              <a:t> –Commodity)</a:t>
            </a:r>
          </a:p>
          <a:p>
            <a:endParaRPr lang="en-IN" dirty="0" smtClean="0"/>
          </a:p>
          <a:p>
            <a:r>
              <a:rPr lang="en-IN" dirty="0" smtClean="0"/>
              <a:t>We are neither in Options (overtrading) nor interested in Intraday (multiple targets) </a:t>
            </a:r>
          </a:p>
          <a:p>
            <a:endParaRPr lang="en-IN" dirty="0" smtClean="0"/>
          </a:p>
          <a:p>
            <a:r>
              <a:rPr lang="en-IN" dirty="0" smtClean="0"/>
              <a:t>Directional </a:t>
            </a:r>
            <a:r>
              <a:rPr lang="en-IN" dirty="0" smtClean="0"/>
              <a:t>Trading</a:t>
            </a:r>
            <a:r>
              <a:rPr lang="en-IN" dirty="0" smtClean="0"/>
              <a:t> </a:t>
            </a:r>
            <a:r>
              <a:rPr lang="en-IN" dirty="0" smtClean="0"/>
              <a:t>is the best Trading...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We are focused only on,</a:t>
            </a:r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Thank You So Much...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n-IN" dirty="0" smtClean="0"/>
              <a:t>Rocket Trades SEBI RRA INH200002978</a:t>
            </a:r>
          </a:p>
          <a:p>
            <a:pPr algn="r"/>
            <a:r>
              <a:rPr lang="en-IN" dirty="0" smtClean="0"/>
              <a:t>Call / </a:t>
            </a:r>
            <a:r>
              <a:rPr lang="en-IN" dirty="0" err="1" smtClean="0"/>
              <a:t>WhatsApp</a:t>
            </a:r>
            <a:r>
              <a:rPr lang="en-IN" dirty="0" smtClean="0"/>
              <a:t>: +91 9900330558</a:t>
            </a:r>
          </a:p>
          <a:p>
            <a:pPr algn="r"/>
            <a:endParaRPr lang="en-IN" dirty="0" smtClean="0"/>
          </a:p>
          <a:p>
            <a:pPr algn="r"/>
            <a:endParaRPr lang="en-IN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Your Question, Doubt, Query is welcome...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Flip Side of the Coin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321</TotalTime>
  <Words>987</Words>
  <Application>Microsoft Office PowerPoint</Application>
  <PresentationFormat>On-screen Show (4:3)</PresentationFormat>
  <Paragraphs>148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Paper</vt:lpstr>
      <vt:lpstr>Rocket Trades</vt:lpstr>
      <vt:lpstr>Who we are – Company Profile</vt:lpstr>
      <vt:lpstr>What we do – Working Profile</vt:lpstr>
      <vt:lpstr>What we do – Working Profile (2)</vt:lpstr>
      <vt:lpstr>Introduction Done...</vt:lpstr>
      <vt:lpstr>Objectives with Points to Ponder</vt:lpstr>
      <vt:lpstr>Trading Objective: Profit/Loss</vt:lpstr>
      <vt:lpstr>To get desired amount of Profits...</vt:lpstr>
      <vt:lpstr>Can’t afford Wrong Decisions.</vt:lpstr>
      <vt:lpstr> Rocket’s Pillar Strategy</vt:lpstr>
      <vt:lpstr>Pillars are (in reference of Nifty)</vt:lpstr>
      <vt:lpstr>Pillars’ Strategy Descriptions</vt:lpstr>
      <vt:lpstr>SSS – “Shock, Shocking, Shocked”</vt:lpstr>
      <vt:lpstr>OAA – “One Against All”</vt:lpstr>
      <vt:lpstr>HEL – “Hidden Entry Levels”</vt:lpstr>
      <vt:lpstr>Your Questions are welcome... </vt:lpstr>
      <vt:lpstr>100% Profit or Zero Return</vt:lpstr>
      <vt:lpstr>General Benefits, Features (1)</vt:lpstr>
      <vt:lpstr>General Benefits, Features (2)</vt:lpstr>
      <vt:lpstr>Suggested Working </vt:lpstr>
      <vt:lpstr>We are focused only on,</vt:lpstr>
      <vt:lpstr>Thank You So Much...</vt:lpstr>
      <vt:lpstr>Flip Side of the Coin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Rocket Trades</dc:title>
  <dc:creator>user</dc:creator>
  <cp:lastModifiedBy>user</cp:lastModifiedBy>
  <cp:revision>44</cp:revision>
  <dcterms:created xsi:type="dcterms:W3CDTF">2018-08-11T09:04:15Z</dcterms:created>
  <dcterms:modified xsi:type="dcterms:W3CDTF">2020-03-11T06:30:45Z</dcterms:modified>
</cp:coreProperties>
</file>